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939fa43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939fa43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39fa432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39fa43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95077cd4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95077cd4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95077cd4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95077cd4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95077cd4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95077cd4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939fa432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939fa432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939fa432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939fa432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939fa432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939fa43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95077c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95077c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95077cd4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95077cd4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075a5a72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075a5a72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95077cd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95077cd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95077cd4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95077cd4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95077cd4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95077cd4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95077cd4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95077cd4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95077cd4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95077cd4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5077cd4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95077cd4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95077cd4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95077cd4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95077cd4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95077cd4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95077cd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95077cd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075a5a72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075a5a72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075a5a72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075a5a72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075a5a72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075a5a72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075a5a72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075a5a72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075a5a72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075a5a72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075a5a72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075a5a72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075a5a72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075a5a72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hronos.org/opengl/wiki/OpenGL_Error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hronos.org/registry/OpenGL/extensions/KHR/KHR_debug.tx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hronos.org/opengl/wiki/Debug_Output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 - Debugging tools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GL_KHR_debug - debug callback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325" y="771450"/>
            <a:ext cx="6793338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GL_KHR_debug - debug callback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325" y="771450"/>
            <a:ext cx="6793338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3963025" y="1054000"/>
            <a:ext cx="501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You can put breakpoints in this function!!!</a:t>
            </a:r>
            <a:endParaRPr b="1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Shader hot reload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075" y="1240513"/>
            <a:ext cx="3549974" cy="266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Shader file timestamp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2202600"/>
            <a:ext cx="59150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6386525" y="2364450"/>
            <a:ext cx="2605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With this timestamp you can later check whether or not the file was modified since it was loaded...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880675" y="3500550"/>
            <a:ext cx="5069400" cy="199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Update() -&gt; check timestamp / reload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275" y="2169275"/>
            <a:ext cx="62293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RenderDoc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850" y="1334188"/>
            <a:ext cx="3270124" cy="247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RenderDoc (will save your life ;-)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350" y="771450"/>
            <a:ext cx="5135306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7139650" y="2746145"/>
            <a:ext cx="187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sure to download 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appropriate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version…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Probably Win x64 (if you are compiling your OpenGL application in for x64)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your application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613295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/>
          <p:nvPr/>
        </p:nvSpPr>
        <p:spPr>
          <a:xfrm>
            <a:off x="1953400" y="1068050"/>
            <a:ext cx="3812400" cy="913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71621" l="31337" r="0" t="5962"/>
          <a:stretch/>
        </p:blipFill>
        <p:spPr>
          <a:xfrm>
            <a:off x="2267500" y="1376025"/>
            <a:ext cx="6657349" cy="1633875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29"/>
          <p:cNvSpPr txBox="1"/>
          <p:nvPr/>
        </p:nvSpPr>
        <p:spPr>
          <a:xfrm>
            <a:off x="6998525" y="923450"/>
            <a:ext cx="19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Zoomed view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5324573" y="3244125"/>
            <a:ext cx="434100" cy="248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a frame trace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25" y="1073875"/>
            <a:ext cx="4250549" cy="341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154" y="771450"/>
            <a:ext cx="5899871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/>
          <p:nvPr/>
        </p:nvSpPr>
        <p:spPr>
          <a:xfrm>
            <a:off x="6719849" y="2323826"/>
            <a:ext cx="1554000" cy="2625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see all the OpenGL draw calls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25" y="1073875"/>
            <a:ext cx="4250549" cy="341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6719849" y="2323826"/>
            <a:ext cx="1554000" cy="2625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725" y="771450"/>
            <a:ext cx="5934294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6902675" y="3456129"/>
            <a:ext cx="190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Double click on this capture, and you will see all the draw calls in the event browser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3034300" y="2050000"/>
            <a:ext cx="2146200" cy="1576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 - Debugging tools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31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OpenGL programming can be very error prone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of the time, a </a:t>
            </a:r>
            <a:r>
              <a:rPr b="1" lang="en"/>
              <a:t>single failing call</a:t>
            </a:r>
            <a:r>
              <a:rPr lang="en"/>
              <a:t> to OpenGL can cause an entire portion of an application to stop working, with </a:t>
            </a:r>
            <a:r>
              <a:rPr b="1" lang="en"/>
              <a:t>nothing being drawn on the screen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incorrect parameter was passed to an OpenGL function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did not send some parameters to the shader properly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forgot to bind some resource (VAO, program, framebuffer…)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Long list of etcetera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28" y="1076786"/>
            <a:ext cx="4250549" cy="340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497" y="771450"/>
            <a:ext cx="5918952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create draw call groups… how??</a:t>
            </a: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2294225" y="3567025"/>
            <a:ext cx="851100" cy="185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32"/>
          <p:cNvCxnSpPr/>
          <p:nvPr/>
        </p:nvCxnSpPr>
        <p:spPr>
          <a:xfrm rot="10800000">
            <a:off x="2703625" y="2531050"/>
            <a:ext cx="9474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08" name="Google Shape;208;p32"/>
          <p:cNvSpPr txBox="1"/>
          <p:nvPr/>
        </p:nvSpPr>
        <p:spPr>
          <a:xfrm>
            <a:off x="273825" y="3243925"/>
            <a:ext cx="157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Second capture after enabling debug groups </a:t>
            </a:r>
            <a:endParaRPr b="1">
              <a:solidFill>
                <a:schemeClr val="accent2"/>
              </a:solidFill>
            </a:endParaRPr>
          </a:p>
        </p:txBody>
      </p:sp>
      <p:cxnSp>
        <p:nvCxnSpPr>
          <p:cNvPr id="209" name="Google Shape;209;p32"/>
          <p:cNvCxnSpPr/>
          <p:nvPr/>
        </p:nvCxnSpPr>
        <p:spPr>
          <a:xfrm rot="10800000">
            <a:off x="1588925" y="3659575"/>
            <a:ext cx="6291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to glPushDebugGroup / glPopDebugGroup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028950"/>
            <a:ext cx="76200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510650" y="1100075"/>
            <a:ext cx="81111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They belong to GL_KHR_debug extension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You know, Core since OpenGL 4.3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need for the </a:t>
            </a:r>
            <a:r>
              <a:rPr i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enableDebugGroups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boolean (that was just to make a point)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Between these calls one would change the OpenGL state and submit several draw calls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Even several iterations of changing state -&gt; draw calls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Viewer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918966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6370350" y="2234775"/>
            <a:ext cx="255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Selecting a draw call, we can see what was rendered in the output viewport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 Viewer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947028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6201800" y="865875"/>
            <a:ext cx="2834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the Mesh Viewer, we can also see (for a draw call) what the input and the output of the vertex shader is…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Useful to see if you have configured your VBO/EBO/VAOs correctly (input)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Useful to see if your vertex shader transforms are correct (output)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state</a:t>
            </a: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948182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6224000" y="771450"/>
            <a:ext cx="2805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By clicking on each one of the stages, we can see exactly how they are configured… and detect if something is not the way we intended.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Vertex input buffers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Shader uniform inputs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VS / FS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Buffers and textures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Rasterization state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Backface culling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Fill mode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Framebuffer state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Blending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Depth test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 magic trick...</a:t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625" y="827790"/>
            <a:ext cx="2532100" cy="348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edit-&gt;apply changes in shaders!!!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25" y="771450"/>
            <a:ext cx="5938060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4203625" y="2471850"/>
            <a:ext cx="510600" cy="310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301" y="894247"/>
            <a:ext cx="2231775" cy="17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edit-&gt;apply changes in shaders!!!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940654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/>
          <p:nvPr/>
        </p:nvSpPr>
        <p:spPr>
          <a:xfrm>
            <a:off x="2701275" y="3500550"/>
            <a:ext cx="3108300" cy="185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9"/>
          <p:cNvSpPr/>
          <p:nvPr/>
        </p:nvSpPr>
        <p:spPr>
          <a:xfrm>
            <a:off x="2605051" y="2005599"/>
            <a:ext cx="584700" cy="229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301" y="892838"/>
            <a:ext cx="2231775" cy="17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9301" y="3177488"/>
            <a:ext cx="2231775" cy="169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9"/>
          <p:cNvCxnSpPr>
            <a:stCxn id="260" idx="2"/>
            <a:endCxn id="261" idx="0"/>
          </p:cNvCxnSpPr>
          <p:nvPr/>
        </p:nvCxnSpPr>
        <p:spPr>
          <a:xfrm>
            <a:off x="7625189" y="2593238"/>
            <a:ext cx="0" cy="584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825" y="1154775"/>
            <a:ext cx="3456345" cy="28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>
            <p:ph type="title"/>
          </p:nvPr>
        </p:nvSpPr>
        <p:spPr>
          <a:xfrm>
            <a:off x="460950" y="370575"/>
            <a:ext cx="82221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get your weapons ready...</a:t>
            </a:r>
            <a:endParaRPr/>
          </a:p>
        </p:txBody>
      </p:sp>
      <p:sp>
        <p:nvSpPr>
          <p:cNvPr id="269" name="Google Shape;269;p40"/>
          <p:cNvSpPr txBox="1"/>
          <p:nvPr>
            <p:ph type="title"/>
          </p:nvPr>
        </p:nvSpPr>
        <p:spPr>
          <a:xfrm>
            <a:off x="613350" y="4028175"/>
            <a:ext cx="82221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go OpenGL!!!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way: glGetError()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 - glGetError function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4779600" cy="31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no errors are being returned by OpenGL: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every API call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some points in your application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Errors stack up,</a:t>
            </a:r>
            <a:r>
              <a:rPr lang="en"/>
              <a:t> so they have to be handled with the function </a:t>
            </a:r>
            <a:r>
              <a:rPr i="1" lang="en"/>
              <a:t>glGetError() </a:t>
            </a:r>
            <a:r>
              <a:rPr lang="en"/>
              <a:t> </a:t>
            </a:r>
            <a:r>
              <a:rPr b="1" lang="en"/>
              <a:t>using a loop</a:t>
            </a:r>
            <a:r>
              <a:rPr lang="en"/>
              <a:t>.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775" y="2311523"/>
            <a:ext cx="3147225" cy="22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 - </a:t>
            </a:r>
            <a:r>
              <a:rPr lang="en"/>
              <a:t>glGetError function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1900" y="1919075"/>
            <a:ext cx="4779600" cy="31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list of all errors returned by </a:t>
            </a:r>
            <a:r>
              <a:rPr i="1" lang="en"/>
              <a:t>glGetError()</a:t>
            </a:r>
            <a:r>
              <a:rPr lang="en"/>
              <a:t> you can refer to the following page: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https://www.khronos.org/opengl/wiki/OpenGL_Error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775" y="2311523"/>
            <a:ext cx="3147225" cy="22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 - </a:t>
            </a:r>
            <a:r>
              <a:rPr lang="en"/>
              <a:t>glGetError function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1919075"/>
            <a:ext cx="4159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Error guards</a:t>
            </a:r>
            <a:endParaRPr b="1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Objects to check errors within a scope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of constructor and destructor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3002725"/>
            <a:ext cx="4100100" cy="203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150" y="3614238"/>
            <a:ext cx="290512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4721675" y="1919075"/>
            <a:ext cx="42357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Usage</a:t>
            </a:r>
            <a:endParaRPr b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Define an object at some point within a scope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object will check for errors when created and destroyed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618800" y="4445925"/>
            <a:ext cx="4012500" cy="3054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252525" y="4781375"/>
            <a:ext cx="15711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glGetError() stuff...</a:t>
            </a:r>
            <a:endParaRPr sz="1200"/>
          </a:p>
        </p:txBody>
      </p:sp>
      <p:cxnSp>
        <p:nvCxnSpPr>
          <p:cNvPr id="105" name="Google Shape;105;p18"/>
          <p:cNvCxnSpPr>
            <a:stCxn id="103" idx="2"/>
            <a:endCxn id="104" idx="1"/>
          </p:cNvCxnSpPr>
          <p:nvPr/>
        </p:nvCxnSpPr>
        <p:spPr>
          <a:xfrm>
            <a:off x="2625050" y="4751325"/>
            <a:ext cx="627600" cy="182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GL_KHR_debug extension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GL_KHR_debug extension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71900" y="2071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https://www.khronos.org/registry/OpenGL/extensions/KHR/KHR_debug.txt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available in OpenGL 4.2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Core since 4.3 (no need to check availability :-)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Provides several utilities. Among others, I found these two the most useful: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Installing a custom error callback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Inserting custom debug markers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471900" y="2170125"/>
            <a:ext cx="8222100" cy="23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During initialization, we can install a custom error callback this way: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First parameter is our callback function. More info here: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https://www.khronos.org/opengl/wiki/Debug_Output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Second parameter is a custom user pointer, just in case we need access to some of our data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GL_KHR_debug - debug callback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525" y="2686063"/>
            <a:ext cx="587692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